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4"/>
  </p:notesMasterIdLst>
  <p:sldIdLst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33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B564-5A38-4B70-8850-9DC7CE3DB1A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9753-89EB-4BB2-8832-AD55951E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753-89EB-4BB2-8832-AD55951EE3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9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F574C6-A29B-480C-88A5-8C7FB5EF9DC4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02B0EB-F8E0-4DAF-9739-3323A90B65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 SCU</a:t>
            </a:r>
            <a:r>
              <a:rPr lang="en-US" sz="6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OLA IN </a:t>
            </a:r>
            <a:r>
              <a:rPr lang="en-US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</a:t>
            </a:r>
            <a:endParaRPr lang="en-US" sz="6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Baby K Roma Bangkok Feat Giusy Ferrer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Attivitá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95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Durante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l’anno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scuola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organizza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eventi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exstrascolastici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durante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lezioni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allunni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volta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all’anno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organizano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un’autogestione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la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giornata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creativitá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corteo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avvolte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fanno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delle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occupazioni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fine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liceo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alunni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fanno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l’esamen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di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maturitá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467082"/>
      </p:ext>
    </p:extLst>
  </p:cSld>
  <p:clrMapOvr>
    <a:masterClrMapping/>
  </p:clrMapOvr>
  <p:transition spd="slow" advTm="1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L’universita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Finito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liceo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chi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vuole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pagare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retta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andare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all’universita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fine 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l’universita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 2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di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corsi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3 di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specializazione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9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5000">
        <p14:glitter pattern="hexagon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Percorso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’Istruzione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781800" cy="3459163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Scuola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dell’infanzia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(3-6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Scuola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Primaria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/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Elementari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(5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Scuole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Medie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(3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Scuole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Superiori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/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Liceo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(6 </a:t>
            </a:r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r>
              <a:rPr lang="en-US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Universitá</a:t>
            </a:r>
            <a:endParaRPr lang="en-US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014446"/>
      </p:ext>
    </p:extLst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24744" cy="1143000"/>
          </a:xfrm>
        </p:spPr>
        <p:txBody>
          <a:bodyPr/>
          <a:lstStyle/>
          <a:p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dell’infanzia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All’etá</a:t>
            </a:r>
            <a:r>
              <a:rPr lang="en-US" dirty="0" smtClean="0"/>
              <a:t> di 1 anno é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iniziare</a:t>
            </a:r>
            <a:r>
              <a:rPr lang="en-US" dirty="0" smtClean="0"/>
              <a:t> la 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del’infanzia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Qui, </a:t>
            </a:r>
            <a:r>
              <a:rPr lang="en-US" dirty="0" err="1" smtClean="0"/>
              <a:t>i</a:t>
            </a:r>
            <a:r>
              <a:rPr lang="en-US" dirty="0" smtClean="0"/>
              <a:t> bambini </a:t>
            </a:r>
            <a:r>
              <a:rPr lang="en-US" dirty="0" err="1" smtClean="0"/>
              <a:t>vestiti</a:t>
            </a:r>
            <a:r>
              <a:rPr lang="en-US" dirty="0" smtClean="0"/>
              <a:t> con </a:t>
            </a:r>
            <a:r>
              <a:rPr lang="en-US" dirty="0" err="1" smtClean="0"/>
              <a:t>grembiuli</a:t>
            </a:r>
            <a:r>
              <a:rPr lang="en-US" dirty="0" smtClean="0"/>
              <a:t> </a:t>
            </a:r>
            <a:r>
              <a:rPr lang="en-US" dirty="0" err="1" smtClean="0"/>
              <a:t>imparano</a:t>
            </a:r>
            <a:r>
              <a:rPr lang="en-US" dirty="0" smtClean="0"/>
              <a:t> a </a:t>
            </a:r>
            <a:r>
              <a:rPr lang="en-US" dirty="0" err="1" smtClean="0"/>
              <a:t>scrivere</a:t>
            </a:r>
            <a:r>
              <a:rPr lang="en-US" dirty="0" smtClean="0"/>
              <a:t>, </a:t>
            </a:r>
            <a:r>
              <a:rPr lang="en-US" dirty="0" err="1" smtClean="0"/>
              <a:t>disegnare</a:t>
            </a:r>
            <a:r>
              <a:rPr lang="en-US" dirty="0" smtClean="0"/>
              <a:t>, </a:t>
            </a:r>
            <a:r>
              <a:rPr lang="en-US" dirty="0" err="1" smtClean="0"/>
              <a:t>contare</a:t>
            </a:r>
            <a:r>
              <a:rPr lang="en-US" dirty="0" smtClean="0"/>
              <a:t> e </a:t>
            </a:r>
            <a:r>
              <a:rPr lang="en-US" dirty="0" err="1" smtClean="0"/>
              <a:t>porgersi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Avvolte</a:t>
            </a:r>
            <a:r>
              <a:rPr lang="en-US" dirty="0" smtClean="0"/>
              <a:t> le </a:t>
            </a:r>
            <a:r>
              <a:rPr lang="en-US" dirty="0" err="1" smtClean="0"/>
              <a:t>scuole</a:t>
            </a:r>
            <a:r>
              <a:rPr lang="en-US" dirty="0" smtClean="0"/>
              <a:t>  </a:t>
            </a:r>
            <a:r>
              <a:rPr lang="en-US" dirty="0" err="1" smtClean="0"/>
              <a:t>sono</a:t>
            </a:r>
            <a:r>
              <a:rPr lang="en-US" dirty="0" smtClean="0"/>
              <a:t> private.</a:t>
            </a:r>
          </a:p>
          <a:p>
            <a:endParaRPr lang="en-US" dirty="0"/>
          </a:p>
        </p:txBody>
      </p:sp>
      <p:pic>
        <p:nvPicPr>
          <p:cNvPr id="1026" name="Picture 2" descr="C:\Users\Argelio\Desktop\valentina\asilo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536458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2394760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Basilari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Matematica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Italiano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Scienze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Religione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checker/>
      </p:transition>
    </mc:Choice>
    <mc:Fallback xmlns="">
      <p:transition spd="slow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Primaria</a:t>
            </a:r>
            <a:r>
              <a:rPr lang="en-US" dirty="0" smtClean="0"/>
              <a:t>/</a:t>
            </a:r>
            <a:r>
              <a:rPr lang="en-US" dirty="0" err="1" smtClean="0"/>
              <a:t>Elementari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elementari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iniziano</a:t>
            </a:r>
            <a:r>
              <a:rPr lang="en-US" dirty="0" smtClean="0"/>
              <a:t> </a:t>
            </a:r>
            <a:r>
              <a:rPr lang="en-US" dirty="0" err="1" smtClean="0"/>
              <a:t>all’etá</a:t>
            </a:r>
            <a:r>
              <a:rPr lang="en-US" dirty="0" smtClean="0"/>
              <a:t> di 6 </a:t>
            </a:r>
            <a:r>
              <a:rPr lang="en-US" dirty="0" err="1" smtClean="0"/>
              <a:t>anni</a:t>
            </a:r>
            <a:r>
              <a:rPr lang="en-US" dirty="0" smtClean="0"/>
              <a:t> </a:t>
            </a:r>
            <a:r>
              <a:rPr lang="en-US" dirty="0" err="1" smtClean="0"/>
              <a:t>finito</a:t>
            </a:r>
            <a:r>
              <a:rPr lang="en-US" dirty="0" smtClean="0"/>
              <a:t> </a:t>
            </a:r>
            <a:r>
              <a:rPr lang="en-US" dirty="0" err="1" smtClean="0"/>
              <a:t>l’asilo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prolungano</a:t>
            </a:r>
            <a:r>
              <a:rPr lang="en-US" dirty="0" smtClean="0"/>
              <a:t> per 5anni.</a:t>
            </a:r>
          </a:p>
          <a:p>
            <a:r>
              <a:rPr lang="en-US" dirty="0" smtClean="0"/>
              <a:t>Non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scuole</a:t>
            </a:r>
            <a:r>
              <a:rPr lang="en-US" dirty="0" smtClean="0"/>
              <a:t> </a:t>
            </a:r>
            <a:r>
              <a:rPr lang="en-US" dirty="0" err="1" smtClean="0"/>
              <a:t>possiedono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divisa</a:t>
            </a:r>
            <a:r>
              <a:rPr lang="en-US" dirty="0" smtClean="0"/>
              <a:t>, e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l’abitudine</a:t>
            </a:r>
            <a:r>
              <a:rPr lang="en-US" dirty="0" smtClean="0"/>
              <a:t> di </a:t>
            </a:r>
            <a:r>
              <a:rPr lang="en-US" dirty="0" err="1" smtClean="0"/>
              <a:t>entrare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8 e </a:t>
            </a:r>
            <a:r>
              <a:rPr lang="en-US" dirty="0" err="1" smtClean="0"/>
              <a:t>uscire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14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ragazzi</a:t>
            </a:r>
            <a:r>
              <a:rPr lang="en-US" dirty="0" smtClean="0"/>
              <a:t> </a:t>
            </a:r>
            <a:r>
              <a:rPr lang="en-US" dirty="0" err="1" smtClean="0"/>
              <a:t>apprendono</a:t>
            </a:r>
            <a:r>
              <a:rPr lang="en-US" dirty="0" smtClean="0"/>
              <a:t> le </a:t>
            </a:r>
            <a:r>
              <a:rPr lang="en-US" dirty="0" err="1" smtClean="0"/>
              <a:t>materie</a:t>
            </a:r>
            <a:r>
              <a:rPr lang="en-US" dirty="0" smtClean="0"/>
              <a:t> </a:t>
            </a:r>
            <a:r>
              <a:rPr lang="en-US" dirty="0" err="1" smtClean="0"/>
              <a:t>basi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 lo studio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letteratura</a:t>
            </a:r>
            <a:r>
              <a:rPr lang="en-US" dirty="0" smtClean="0"/>
              <a:t> e </a:t>
            </a:r>
            <a:r>
              <a:rPr lang="en-US" dirty="0" err="1" smtClean="0"/>
              <a:t>dell’antologia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C:\Users\Argelio\Desktop\valentina\ELEMENTAR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286000"/>
            <a:ext cx="5371071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ripple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Scuole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Medie</a:t>
            </a:r>
            <a:endParaRPr lang="en-US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scuole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medie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iniziano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all’etá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di 11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termina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all’etá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di 14 e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durano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3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Non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tutte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le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scuole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medie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hanno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la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divisa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anche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essi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entrano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alle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8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ed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escono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alle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2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ecezione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fatta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per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coloro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hanno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scula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il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Sabato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ragazzi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in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questi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anni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imparano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l’Iliade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l’Odossea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la Divina Commedia e I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Promesi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Sposi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Prima di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finire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le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scuole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fa is test di </a:t>
            </a:r>
            <a:r>
              <a:rPr lang="en-US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stato</a:t>
            </a:r>
            <a:r>
              <a:rPr lang="en-US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5000">
        <p14:honeycomb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rgelio\Desktop\valentina\valentina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147305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338137"/>
            <a:ext cx="8229600" cy="1143000"/>
          </a:xfrm>
        </p:spPr>
        <p:txBody>
          <a:bodyPr/>
          <a:lstStyle/>
          <a:p>
            <a:r>
              <a:rPr lang="en-US" dirty="0" err="1" smtClean="0"/>
              <a:t>Liceo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inizia</a:t>
            </a:r>
            <a:r>
              <a:rPr lang="en-US" dirty="0" smtClean="0"/>
              <a:t> </a:t>
            </a:r>
            <a:r>
              <a:rPr lang="en-US" dirty="0" err="1" smtClean="0"/>
              <a:t>all’etá</a:t>
            </a:r>
            <a:r>
              <a:rPr lang="en-US" dirty="0" smtClean="0"/>
              <a:t> di 14 </a:t>
            </a:r>
            <a:r>
              <a:rPr lang="en-US" dirty="0" err="1" smtClean="0"/>
              <a:t>anni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termina</a:t>
            </a:r>
            <a:r>
              <a:rPr lang="en-US" dirty="0" smtClean="0"/>
              <a:t> </a:t>
            </a:r>
            <a:r>
              <a:rPr lang="en-US" dirty="0" err="1" smtClean="0"/>
              <a:t>intorno</a:t>
            </a:r>
            <a:r>
              <a:rPr lang="en-US" dirty="0" smtClean="0"/>
              <a:t> a </a:t>
            </a:r>
            <a:r>
              <a:rPr lang="en-US" dirty="0" err="1" smtClean="0"/>
              <a:t>i</a:t>
            </a:r>
            <a:r>
              <a:rPr lang="en-US" dirty="0" smtClean="0"/>
              <a:t> 18 con la </a:t>
            </a:r>
            <a:r>
              <a:rPr lang="en-US" dirty="0" err="1" smtClean="0"/>
              <a:t>durata</a:t>
            </a:r>
            <a:r>
              <a:rPr lang="en-US" dirty="0" smtClean="0"/>
              <a:t> di 5 </a:t>
            </a:r>
            <a:r>
              <a:rPr lang="en-US" dirty="0" err="1" smtClean="0"/>
              <a:t>anni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licei</a:t>
            </a:r>
            <a:r>
              <a:rPr lang="en-US" dirty="0" smtClean="0"/>
              <a:t> non </a:t>
            </a:r>
            <a:r>
              <a:rPr lang="en-US" dirty="0" err="1" smtClean="0"/>
              <a:t>obligano</a:t>
            </a:r>
            <a:r>
              <a:rPr lang="en-US" dirty="0" smtClean="0"/>
              <a:t> </a:t>
            </a:r>
            <a:r>
              <a:rPr lang="en-US" dirty="0" err="1" smtClean="0"/>
              <a:t>l’uso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divisa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entra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8.</a:t>
            </a:r>
          </a:p>
          <a:p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licei</a:t>
            </a:r>
            <a:r>
              <a:rPr lang="en-US" dirty="0" smtClean="0"/>
              <a:t> come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scuole</a:t>
            </a:r>
            <a:r>
              <a:rPr lang="en-US" dirty="0" smtClean="0"/>
              <a:t> </a:t>
            </a:r>
            <a:r>
              <a:rPr lang="en-US" dirty="0" err="1" smtClean="0"/>
              <a:t>medie</a:t>
            </a:r>
            <a:r>
              <a:rPr lang="en-US" dirty="0" smtClean="0"/>
              <a:t> e </a:t>
            </a:r>
            <a:r>
              <a:rPr lang="en-US" dirty="0" err="1" smtClean="0"/>
              <a:t>elementri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 </a:t>
            </a:r>
            <a:r>
              <a:rPr lang="en-US" dirty="0" err="1" smtClean="0"/>
              <a:t>una</a:t>
            </a:r>
            <a:r>
              <a:rPr lang="en-US" dirty="0" smtClean="0"/>
              <a:t> sola </a:t>
            </a:r>
            <a:r>
              <a:rPr lang="en-US" dirty="0" err="1" smtClean="0"/>
              <a:t>classe</a:t>
            </a:r>
            <a:r>
              <a:rPr lang="en-US" dirty="0" smtClean="0"/>
              <a:t> e 10 </a:t>
            </a:r>
            <a:r>
              <a:rPr lang="en-US" dirty="0" err="1" smtClean="0"/>
              <a:t>minuti</a:t>
            </a:r>
            <a:r>
              <a:rPr lang="en-US" dirty="0" smtClean="0"/>
              <a:t> di </a:t>
            </a:r>
            <a:r>
              <a:rPr lang="en-US" dirty="0" err="1" smtClean="0"/>
              <a:t>ricreazione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7" name="Picture 5" descr="C:\Users\Argelio\Desktop\valentina\vALENTINA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98" y="281463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rgelio\Desktop\valentina\valentina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71676"/>
            <a:ext cx="1302921" cy="9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rgelio\Desktop\valentina\valentina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71800"/>
            <a:ext cx="75737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rgelio\Desktop\valentina\valentina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4107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gelio\Desktop\valentina\valentina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21" y="1828800"/>
            <a:ext cx="1722315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rgelio\Desktop\valentina\valentina 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8107"/>
            <a:ext cx="1326073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000">
        <p14:shred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Licei</a:t>
            </a:r>
            <a:r>
              <a:rPr lang="en-US" dirty="0" smtClean="0"/>
              <a:t>, </a:t>
            </a:r>
            <a:r>
              <a:rPr lang="en-US" dirty="0" err="1" smtClean="0"/>
              <a:t>instituti</a:t>
            </a:r>
            <a:r>
              <a:rPr lang="en-US" dirty="0" smtClean="0"/>
              <a:t> </a:t>
            </a:r>
            <a:r>
              <a:rPr lang="en-US" dirty="0" err="1" smtClean="0"/>
              <a:t>tecnici</a:t>
            </a:r>
            <a:r>
              <a:rPr lang="en-US" dirty="0" smtClean="0"/>
              <a:t> o </a:t>
            </a:r>
            <a:r>
              <a:rPr lang="en-US" dirty="0" err="1" smtClean="0"/>
              <a:t>professionali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00224"/>
              </p:ext>
            </p:extLst>
          </p:nvPr>
        </p:nvGraphicFramePr>
        <p:xfrm>
          <a:off x="304800" y="1397000"/>
          <a:ext cx="8763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LICEI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TECNICO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PROFESSIONALE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Scientifico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Odontoiatria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Professionale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Classico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Geometra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Alberghiero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Linguistico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Tecnico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Psico-pedagogico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Agrario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Artistico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Industriale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Nautico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Aereonautico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2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6000">
        <p14:flash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Orari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seconda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del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liceo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scegli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materie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aumenteranno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diminuiranno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e/o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verranno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aggiunte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materie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d’indirizzo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difficoltá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del lice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determina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le ore di studio.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C’é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scuola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Sabato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0">
        <p14:warp dir="in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219</TotalTime>
  <Words>392</Words>
  <Application>Microsoft Office PowerPoint</Application>
  <PresentationFormat>On-screen Show (4:3)</PresentationFormat>
  <Paragraphs>60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Austin</vt:lpstr>
      <vt:lpstr>LA SCUOLA IN ITALIA</vt:lpstr>
      <vt:lpstr>Percorso D’Istruzione</vt:lpstr>
      <vt:lpstr>Scuola dell’infanzia</vt:lpstr>
      <vt:lpstr>Materie Basilari</vt:lpstr>
      <vt:lpstr>Scuola Primaria/Elementari</vt:lpstr>
      <vt:lpstr>Scuole Medie</vt:lpstr>
      <vt:lpstr>Liceo</vt:lpstr>
      <vt:lpstr>Licei, instituti tecnici o professionali?</vt:lpstr>
      <vt:lpstr>Orari</vt:lpstr>
      <vt:lpstr>Attivitá</vt:lpstr>
      <vt:lpstr>L’universita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IN ITALIA</dc:title>
  <dc:creator>Argelio</dc:creator>
  <cp:lastModifiedBy>Llapur, Ileana</cp:lastModifiedBy>
  <cp:revision>23</cp:revision>
  <dcterms:created xsi:type="dcterms:W3CDTF">2015-10-08T21:49:44Z</dcterms:created>
  <dcterms:modified xsi:type="dcterms:W3CDTF">2015-10-09T11:22:05Z</dcterms:modified>
</cp:coreProperties>
</file>